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96" r:id="rId2"/>
  </p:sldIdLst>
  <p:sldSz cx="49377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Lato Black" panose="020B0604020202020204" charset="0"/>
      <p:bold r:id="rId14"/>
      <p:italic r:id="rId15"/>
      <p:boldItalic r:id="rId16"/>
    </p:embeddedFont>
    <p:embeddedFont>
      <p:font typeface="Lato Medium" panose="020B0604020202020204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FFC107"/>
    <a:srgbClr val="263238"/>
    <a:srgbClr val="1B5E20"/>
    <a:srgbClr val="E1E082"/>
    <a:srgbClr val="E04336"/>
    <a:srgbClr val="E91E63"/>
    <a:srgbClr val="B3E5FC"/>
    <a:srgbClr val="FF8A80"/>
    <a:srgbClr val="4C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63" autoAdjust="0"/>
    <p:restoredTop sz="90319" autoAdjust="0"/>
  </p:normalViewPr>
  <p:slideViewPr>
    <p:cSldViewPr snapToGrid="0" showGuides="1">
      <p:cViewPr varScale="1">
        <p:scale>
          <a:sx n="23" d="100"/>
          <a:sy n="23" d="100"/>
        </p:scale>
        <p:origin x="1680" y="108"/>
      </p:cViewPr>
      <p:guideLst>
        <p:guide pos="15576"/>
        <p:guide pos="6024"/>
        <p:guide pos="264"/>
        <p:guide pos="744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en/code-scan-qr-code-handy-phone-15662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CD43CEB-C90D-4A47-A364-C09E4478D4EC}"/>
              </a:ext>
            </a:extLst>
          </p:cNvPr>
          <p:cNvSpPr/>
          <p:nvPr/>
        </p:nvSpPr>
        <p:spPr>
          <a:xfrm>
            <a:off x="0" y="0"/>
            <a:ext cx="49460011" cy="363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40306752" y="0"/>
            <a:ext cx="915326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2177" y="5191886"/>
            <a:ext cx="25976634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40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</a:t>
            </a:r>
            <a:r>
              <a:rPr lang="en-US" sz="140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plain English</a:t>
            </a:r>
            <a: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40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Emphasize</a:t>
            </a:r>
            <a: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the important words.</a:t>
            </a:r>
            <a:b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98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(feel free to add a focal graphic below!)</a:t>
            </a:r>
            <a:endParaRPr lang="en-US" sz="140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0" y="0"/>
            <a:ext cx="10739698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51691" y="6548221"/>
            <a:ext cx="9563989" cy="2129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INTRO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Who cares? Explain why your study matters in the fastest, most brutal way possible (feel free to add graphics!).</a:t>
            </a: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How did you find this?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Collected [what] from [population]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How you tested it.</a:t>
            </a: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Graph/table with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essential results only</a:t>
            </a: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All the other data in ”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wonkville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Lato Black" panose="020F0A02020204030203" pitchFamily="34" charset="0"/>
                <a:cs typeface="Arial" panose="020B0604020202020204" pitchFamily="34" charset="0"/>
              </a:rPr>
              <a:t>DISCUSSION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41127709" y="4143812"/>
            <a:ext cx="7662037" cy="1135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WONKVILLE</a:t>
            </a: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nuance that you’re worried about leaving out</a:t>
            </a:r>
          </a:p>
          <a:p>
            <a:endParaRPr lang="en-US" sz="48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This section is just for the data wonks who want to get down in the weeds.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B5C0A9-48EF-4957-80A2-58536789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7709" y="786711"/>
            <a:ext cx="3162300" cy="2581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386028-1715-44A1-A0E6-46B6D2DD5C9F}"/>
              </a:ext>
            </a:extLst>
          </p:cNvPr>
          <p:cNvSpPr txBox="1"/>
          <p:nvPr/>
        </p:nvSpPr>
        <p:spPr>
          <a:xfrm>
            <a:off x="41356309" y="21540822"/>
            <a:ext cx="7662038" cy="10666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This is an APA mod of Mike Morrison’s Better Poster. Keep what works for you. Change what doesn’t. </a:t>
            </a:r>
          </a:p>
          <a:p>
            <a:pPr>
              <a:lnSpc>
                <a:spcPct val="120000"/>
              </a:lnSpc>
            </a:pPr>
            <a:endParaRPr lang="en-US" sz="36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His tips: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Keep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font size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as high above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28+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as possible.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Keep your summary tight.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Think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of it like “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abstract+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” with key figures only.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more content you add here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, the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more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cognitive load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you add, and the more you’ll turn people off engaging. 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i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Less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content = </a:t>
            </a:r>
            <a:r>
              <a:rPr lang="en-US" sz="3600" i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more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readers.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Now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delete this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text box.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ECD59F-354D-4E6A-BDBE-1042A62B8C4F}"/>
              </a:ext>
            </a:extLst>
          </p:cNvPr>
          <p:cNvSpPr txBox="1"/>
          <p:nvPr/>
        </p:nvSpPr>
        <p:spPr>
          <a:xfrm>
            <a:off x="587855" y="1308168"/>
            <a:ext cx="3971889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i="1" dirty="0">
                <a:latin typeface="Lato" panose="020F0502020204030203" pitchFamily="34" charset="0"/>
                <a:cs typeface="Lato" panose="020F0502020204030203" pitchFamily="34" charset="0"/>
              </a:rPr>
              <a:t>Put Your Full Poster Title Here: </a:t>
            </a:r>
            <a:r>
              <a:rPr lang="en-US" sz="8000" i="1" dirty="0">
                <a:latin typeface="Lato" panose="020F0502020204030203" pitchFamily="34" charset="0"/>
                <a:cs typeface="Lato" panose="020F0502020204030203" pitchFamily="34" charset="0"/>
              </a:rPr>
              <a:t>And Include Your Subtitle if You Have One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96619-6953-4449-9A3C-A61AD6AB2C79}"/>
              </a:ext>
            </a:extLst>
          </p:cNvPr>
          <p:cNvSpPr txBox="1"/>
          <p:nvPr/>
        </p:nvSpPr>
        <p:spPr>
          <a:xfrm>
            <a:off x="1043425" y="4143812"/>
            <a:ext cx="751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highlight>
                  <a:srgbClr val="FFD54F"/>
                </a:highlight>
                <a:latin typeface="Lato" panose="020F0502020204030203" pitchFamily="34" charset="0"/>
                <a:cs typeface="Lato" panose="020F0502020204030203" pitchFamily="34" charset="0"/>
              </a:rPr>
              <a:t>Author </a:t>
            </a:r>
            <a:r>
              <a:rPr lang="en-US" sz="4400" dirty="0">
                <a:highlight>
                  <a:srgbClr val="FFD54F"/>
                </a:highlight>
                <a:latin typeface="Lato" panose="020F0502020204030203" pitchFamily="34" charset="0"/>
                <a:cs typeface="Lato" panose="020F0502020204030203" pitchFamily="34" charset="0"/>
              </a:rPr>
              <a:t>Name1</a:t>
            </a: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, author2, </a:t>
            </a:r>
            <a:b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author3, author4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Graphic 18">
            <a:extLst>
              <a:ext uri="{FF2B5EF4-FFF2-40B4-BE49-F238E27FC236}">
                <a16:creationId xmlns:a16="http://schemas.microsoft.com/office/drawing/2014/main" id="{F5B6BCB8-E274-4409-AAF4-6A57A82756C5}"/>
              </a:ext>
            </a:extLst>
          </p:cNvPr>
          <p:cNvSpPr/>
          <p:nvPr/>
        </p:nvSpPr>
        <p:spPr>
          <a:xfrm>
            <a:off x="551691" y="4344979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6320F7-5495-724D-9E37-7B8286DCBFF4}"/>
              </a:ext>
            </a:extLst>
          </p:cNvPr>
          <p:cNvSpPr/>
          <p:nvPr/>
        </p:nvSpPr>
        <p:spPr>
          <a:xfrm>
            <a:off x="12532926" y="30390414"/>
            <a:ext cx="2597663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5577840" rtlCol="0" anchor="b" anchorCtr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fullpaperurl.edu</a:t>
            </a:r>
            <a:r>
              <a:rPr lang="en-US" sz="6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email@ddress.edu        @</a:t>
            </a:r>
            <a:r>
              <a:rPr lang="en-US" sz="6000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socialaccount</a:t>
            </a:r>
            <a:endParaRPr lang="en-US" sz="60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5" name="Graphic 14" descr="Bar chart">
            <a:extLst>
              <a:ext uri="{FF2B5EF4-FFF2-40B4-BE49-F238E27FC236}">
                <a16:creationId xmlns:a16="http://schemas.microsoft.com/office/drawing/2014/main" id="{02BE03BF-38DE-684D-8F87-03CB6AE3E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3131" y="17330566"/>
            <a:ext cx="13043522" cy="13043522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440BEDF-093F-B24C-A167-D2F3F8B16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30727"/>
              </p:ext>
            </p:extLst>
          </p:nvPr>
        </p:nvGraphicFramePr>
        <p:xfrm>
          <a:off x="665124" y="18246880"/>
          <a:ext cx="8756170" cy="4441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234">
                  <a:extLst>
                    <a:ext uri="{9D8B030D-6E8A-4147-A177-3AD203B41FA5}">
                      <a16:colId xmlns:a16="http://schemas.microsoft.com/office/drawing/2014/main" val="14482319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500711527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287347182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90700403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963611524"/>
                    </a:ext>
                  </a:extLst>
                </a:gridCol>
              </a:tblGrid>
              <a:tr h="740282"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77001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67584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311249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379276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69121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18905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9B037FB-E432-4FB3-832C-92E1E5354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821748" y="27388671"/>
            <a:ext cx="3908644" cy="34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6022</TotalTime>
  <Words>448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Lato</vt:lpstr>
      <vt:lpstr>Calibri Light</vt:lpstr>
      <vt:lpstr>Lato Black</vt:lpstr>
      <vt:lpstr>Lato Medium</vt:lpstr>
      <vt:lpstr>Arial</vt:lpstr>
      <vt:lpstr>Office Theme</vt:lpstr>
      <vt:lpstr>Main finding goes here, translated into plain English. Emphasize the important words. (feel free to add a focal graphic below!)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William Altman</cp:lastModifiedBy>
  <cp:revision>276</cp:revision>
  <dcterms:created xsi:type="dcterms:W3CDTF">2018-09-16T19:13:41Z</dcterms:created>
  <dcterms:modified xsi:type="dcterms:W3CDTF">2020-03-04T22:05:18Z</dcterms:modified>
</cp:coreProperties>
</file>